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8" r:id="rId6"/>
    <p:sldId id="26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Uxf66O8gY5FiC8Y8IXgqQ==" hashData="As7KwD73STyWzpdhbBhpnZx1YASyJ+mI6X9JAckGetwXRyZt5EBWG8i85NCMtlVxHk5ZNSj33WKARCHqYgeqU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DC5D-CD40-47A9-8328-074277E6372C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3AD21-4466-4E39-944C-3AFC752ADE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709EF-3925-4D45-B3F0-A6A56B1988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2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A0BA-C327-4088-9CFC-53FD45027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31CC4E-9EDE-4884-A675-A1BB29596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47966-DED7-4EF3-82CD-FD6869AD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1CF51-CD59-419B-8B02-D15EE498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88352F-5F23-4B7C-BA28-D09E8053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14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80182-EDF8-4E66-89F3-2AE83E14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AE774E-8B88-4917-BE75-5C53CF04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9F845-9100-4FC1-A98F-0F5C9574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BE7B1-9BB5-4359-9369-4F517FF7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8D06B3-37BD-4FD5-9847-B7CB1219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01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2B188F-8727-4CE7-B9FB-8767473B4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452D56-EEE1-4572-80B0-43D8025DC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3AAD7F-41E2-4799-93CB-03AB4DF4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8A9073-D482-477F-B119-C0F40408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9BF27-4119-4110-B1C4-B13026E5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76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72DD8-7CB6-4FCE-86A8-748EB9F2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029028-4AF5-4B2B-8988-C77F9D450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E7B333-2BDE-4289-8EA4-191716B2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9FF95D-6360-4CC8-B3F5-1AB526BD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BA952-B83F-4C1C-BA66-8D7822AA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9C068-74F0-43F7-9CFC-7B7619BF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557685-B3C6-4EEF-94EA-95310247A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DBDC96-7D1D-42E0-A87D-8E33EF03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187E8-9D86-4862-B542-460C16E0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59E753-C766-4CC7-9E91-659BC629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57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79323-6CD6-4FDD-B63C-511AE670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DFA6E-98D6-42AA-AF19-90FD2167F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AE03CD-6380-4265-837B-E383B791A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EA2165-C426-4FF1-B5DC-D9DA5667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B9C31-DDF9-4E17-8FEB-232F7BC0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1B4668-5329-4F12-AEFE-2A6E1D94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2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81245-52AE-43CA-8157-06BB0DB3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143CE5-8A49-4249-8D6A-99E1D0F9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984C9C-0670-425C-904B-DC4E03BF2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CBFC28-37D2-4E5D-ABCE-67821FD77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DC48B9-CA0F-42DD-8AAF-AADFE11E5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147CB1F-6704-45B2-AF5D-FDBF6AC3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727FE6-B227-4A5B-81A1-8416600E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416B20-064C-414C-8157-A5B98810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77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46128-E3B6-4747-8A82-73CB7D95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A59704-8180-4895-9764-737A4C4E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49E3D0-6BE6-4988-BFAB-3090A6BB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2B3018-97F8-4B4E-9947-524EDEC1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3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3AFF41-4D9A-4A92-9163-38CEBEC2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0C430B-98C9-4D51-B4ED-B391A51A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F861F-E866-48E1-9E7C-E244AC35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92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33B5E-335F-4955-B339-1B83089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5600A-CEB1-4F5E-AF86-570CCB8C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7AB7DE-558F-4837-81A2-9A7D71B5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5979DF-6C31-447B-93C6-66F438C9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B7BAE5-0562-4DE0-BB23-19277C67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590D4A-7CFC-401B-8BA7-1F53E406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6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D4543-999E-447F-8096-5C84FB6C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B53182-372C-419D-AB45-97184885D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8235F6-A349-4D2B-A0DD-3A4E51B5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92C611-B099-41EB-92F1-52494F8E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E16CF6-62EB-451F-8B0C-C75CD358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6C7E8B-B9C4-49F0-A8E1-A37DB3CD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B970DF6-ECF0-4BD3-9C70-6736DF3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C3B277-8152-47CF-B100-7F96B9B9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00578F-E4A6-4A5C-AE02-6F410079C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38558-8FB2-4AB5-B687-64C591F98F52}" type="datetimeFigureOut">
              <a:rPr lang="fr-FR" smtClean="0"/>
              <a:t>23/06/2020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7F43CE-FB4B-45F1-8DF2-A1C5CCFEF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08A127-BCA5-4375-BB24-8CBB95181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5C7A-A950-4BDE-8C21-CA63277A98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image" Target="../media/image2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g"/><Relationship Id="rId11" Type="http://schemas.openxmlformats.org/officeDocument/2006/relationships/audio" Target="../media/audio5.wav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g"/><Relationship Id="rId11" Type="http://schemas.openxmlformats.org/officeDocument/2006/relationships/audio" Target="../media/audio5.wav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audio" Target="../media/audio5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g"/><Relationship Id="rId11" Type="http://schemas.openxmlformats.org/officeDocument/2006/relationships/image" Target="../media/image7.jp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audio" Target="../media/audio1.wav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g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B2CC1-3B58-4268-8F9F-CE2E8A7C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panneaux de Signalisation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890063-8F57-4D52-A1BA-C095BB210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Auteur : I. YABRE</a:t>
            </a:r>
          </a:p>
          <a:p>
            <a:r>
              <a:rPr lang="fr-FR" dirty="0"/>
              <a:t>Voix Off : Madame SOURABIE</a:t>
            </a:r>
          </a:p>
          <a:p>
            <a:endParaRPr lang="fr-FR" dirty="0"/>
          </a:p>
        </p:txBody>
      </p:sp>
      <p:sp>
        <p:nvSpPr>
          <p:cNvPr id="4" name="Flèche : droite 3">
            <a:hlinkClick r:id="" action="ppaction://hlinkshowjump?jump=nextslide">
              <a:snd r:embed="rId4" name="arrow.wav"/>
            </a:hlinkClick>
            <a:extLst>
              <a:ext uri="{FF2B5EF4-FFF2-40B4-BE49-F238E27FC236}">
                <a16:creationId xmlns:a16="http://schemas.microsoft.com/office/drawing/2014/main" id="{22AD84F3-8C03-4FC7-9B6F-F8D00B81DA5A}"/>
              </a:ext>
            </a:extLst>
          </p:cNvPr>
          <p:cNvSpPr/>
          <p:nvPr/>
        </p:nvSpPr>
        <p:spPr>
          <a:xfrm>
            <a:off x="9355873" y="5542157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pic>
        <p:nvPicPr>
          <p:cNvPr id="6" name="Panneaux de signalisation  (1)">
            <a:hlinkClick r:id="" action="ppaction://media"/>
            <a:extLst>
              <a:ext uri="{FF2B5EF4-FFF2-40B4-BE49-F238E27FC236}">
                <a16:creationId xmlns:a16="http://schemas.microsoft.com/office/drawing/2014/main" id="{03B7DAD0-71BA-4570-B306-85D1E464A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6596" y="1422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63405-DFB9-4DC0-8BF8-A1D86589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5400" b="1" dirty="0"/>
              <a:t>Clique sur l’image et répète ce que tu entends</a:t>
            </a:r>
          </a:p>
        </p:txBody>
      </p:sp>
      <p:pic>
        <p:nvPicPr>
          <p:cNvPr id="13" name="Image 12">
            <a:hlinkClick r:id="" action="ppaction://noaction" highlightClick="1">
              <a:snd r:embed="rId4" name="le panneau de stop_converted.wav"/>
            </a:hlinkClick>
            <a:extLst>
              <a:ext uri="{FF2B5EF4-FFF2-40B4-BE49-F238E27FC236}">
                <a16:creationId xmlns:a16="http://schemas.microsoft.com/office/drawing/2014/main" id="{2432909E-C0C0-4F9A-AE0F-E757BC026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59" y="1865843"/>
            <a:ext cx="2874681" cy="4351338"/>
          </a:xfrm>
          <a:prstGeom prst="rect">
            <a:avLst/>
          </a:prstGeom>
        </p:spPr>
      </p:pic>
      <p:sp>
        <p:nvSpPr>
          <p:cNvPr id="19" name="Flèche : droite 18">
            <a:hlinkClick r:id="" action="ppaction://hlinkshowjump?jump=nextslide" highlightClick="1">
              <a:snd r:embed="rId6" name="arrow.wav"/>
            </a:hlinkClick>
            <a:extLst>
              <a:ext uri="{FF2B5EF4-FFF2-40B4-BE49-F238E27FC236}">
                <a16:creationId xmlns:a16="http://schemas.microsoft.com/office/drawing/2014/main" id="{F1FC58B5-7A9B-4A03-B908-2CBADF22F5F4}"/>
              </a:ext>
            </a:extLst>
          </p:cNvPr>
          <p:cNvSpPr/>
          <p:nvPr/>
        </p:nvSpPr>
        <p:spPr>
          <a:xfrm>
            <a:off x="9355873" y="5542157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Suivant</a:t>
            </a:r>
          </a:p>
        </p:txBody>
      </p:sp>
      <p:pic>
        <p:nvPicPr>
          <p:cNvPr id="2" name="Cliquer et repeter l image (1)">
            <a:hlinkClick r:id="" action="ppaction://media"/>
            <a:extLst>
              <a:ext uri="{FF2B5EF4-FFF2-40B4-BE49-F238E27FC236}">
                <a16:creationId xmlns:a16="http://schemas.microsoft.com/office/drawing/2014/main" id="{B89D6E33-A4F2-4BC0-AE19-2AE4C37C3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1073" y="863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A63405-DFB9-4DC0-8BF8-A1D86589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6600" b="1" dirty="0"/>
              <a:t>Clique sur le panneau de Stop</a:t>
            </a:r>
          </a:p>
        </p:txBody>
      </p:sp>
      <p:pic>
        <p:nvPicPr>
          <p:cNvPr id="9" name="Image 8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98E2DFC8-3BB4-40EF-9586-A2864EE93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33" y="1985113"/>
            <a:ext cx="2682467" cy="4351338"/>
          </a:xfrm>
          <a:prstGeom prst="rect">
            <a:avLst/>
          </a:prstGeom>
        </p:spPr>
      </p:pic>
      <p:pic>
        <p:nvPicPr>
          <p:cNvPr id="11" name="Image 10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802BDA5E-B263-4C44-A380-B85CF1976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99" y="1985111"/>
            <a:ext cx="2478825" cy="4351339"/>
          </a:xfrm>
          <a:prstGeom prst="rect">
            <a:avLst/>
          </a:prstGeom>
        </p:spPr>
      </p:pic>
      <p:pic>
        <p:nvPicPr>
          <p:cNvPr id="13" name="Image 12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2432909E-C0C0-4F9A-AE0F-E757BC026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3" y="1985112"/>
            <a:ext cx="2874681" cy="4351338"/>
          </a:xfrm>
          <a:prstGeom prst="rect">
            <a:avLst/>
          </a:prstGeom>
        </p:spPr>
      </p:pic>
      <p:sp>
        <p:nvSpPr>
          <p:cNvPr id="6" name="Flèche : droite 5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BE2345E7-6596-4A09-80B5-D4BBBB7F6C1F}"/>
              </a:ext>
            </a:extLst>
          </p:cNvPr>
          <p:cNvSpPr/>
          <p:nvPr/>
        </p:nvSpPr>
        <p:spPr>
          <a:xfrm>
            <a:off x="9355873" y="5542157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hlinkClick r:id="" action="ppaction://hlinkshowjump?jump=nextslide">
                  <a:snd r:embed="rId9" name="arrow.wav"/>
                </a:hlinkClick>
              </a:rPr>
              <a:t>Suivant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3629B8B5-B2C9-4DD8-8895-453CE56CBF32}"/>
              </a:ext>
            </a:extLst>
          </p:cNvPr>
          <p:cNvSpPr/>
          <p:nvPr/>
        </p:nvSpPr>
        <p:spPr>
          <a:xfrm>
            <a:off x="5955457" y="5048447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541CE08F-2E45-454F-8E9C-6052C0CF0366}"/>
              </a:ext>
            </a:extLst>
          </p:cNvPr>
          <p:cNvSpPr/>
          <p:nvPr/>
        </p:nvSpPr>
        <p:spPr>
          <a:xfrm>
            <a:off x="9598535" y="4726755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2606069-05BB-465F-A854-0167AE636B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75" y="5173321"/>
            <a:ext cx="1565802" cy="1394748"/>
          </a:xfrm>
          <a:prstGeom prst="rect">
            <a:avLst/>
          </a:prstGeom>
        </p:spPr>
      </p:pic>
      <p:pic>
        <p:nvPicPr>
          <p:cNvPr id="7" name="Image 6">
            <a:hlinkClick r:id="" action="ppaction://noaction" highlightClick="1">
              <a:snd r:embed="rId11" name="clique sur le panneau de stop_converted.wav"/>
            </a:hlinkClick>
            <a:extLst>
              <a:ext uri="{FF2B5EF4-FFF2-40B4-BE49-F238E27FC236}">
                <a16:creationId xmlns:a16="http://schemas.microsoft.com/office/drawing/2014/main" id="{24608136-D8C9-499D-ABBA-5C07D2B831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82" y="1819056"/>
            <a:ext cx="942346" cy="942346"/>
          </a:xfrm>
          <a:prstGeom prst="rect">
            <a:avLst/>
          </a:prstGeom>
        </p:spPr>
      </p:pic>
      <p:pic>
        <p:nvPicPr>
          <p:cNvPr id="5" name="clique sur le panneau de stop">
            <a:hlinkClick r:id="" action="ppaction://media"/>
            <a:extLst>
              <a:ext uri="{FF2B5EF4-FFF2-40B4-BE49-F238E27FC236}">
                <a16:creationId xmlns:a16="http://schemas.microsoft.com/office/drawing/2014/main" id="{FCA94EC7-7AAE-4A01-84A2-F86ABD450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65034" y="1228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3" grpId="0" animBg="1"/>
      <p:bldP spid="3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98E2DFC8-3BB4-40EF-9586-A2864EE93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5" y="1985113"/>
            <a:ext cx="2682467" cy="4351338"/>
          </a:xfrm>
          <a:prstGeom prst="rect">
            <a:avLst/>
          </a:prstGeom>
        </p:spPr>
      </p:pic>
      <p:pic>
        <p:nvPicPr>
          <p:cNvPr id="11" name="Image 10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802BDA5E-B263-4C44-A380-B85CF1976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02" y="1985112"/>
            <a:ext cx="2478825" cy="4351339"/>
          </a:xfrm>
          <a:prstGeom prst="rect">
            <a:avLst/>
          </a:prstGeom>
        </p:spPr>
      </p:pic>
      <p:pic>
        <p:nvPicPr>
          <p:cNvPr id="13" name="Image 12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2432909E-C0C0-4F9A-AE0F-E757BC026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13" y="1985113"/>
            <a:ext cx="2874681" cy="4351338"/>
          </a:xfrm>
          <a:prstGeom prst="rect">
            <a:avLst/>
          </a:prstGeom>
        </p:spPr>
      </p:pic>
      <p:sp>
        <p:nvSpPr>
          <p:cNvPr id="6" name="Flèche : droite 5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BE2345E7-6596-4A09-80B5-D4BBBB7F6C1F}"/>
              </a:ext>
            </a:extLst>
          </p:cNvPr>
          <p:cNvSpPr/>
          <p:nvPr/>
        </p:nvSpPr>
        <p:spPr>
          <a:xfrm>
            <a:off x="7511412" y="5542157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hlinkClick r:id="" action="ppaction://hlinkshowjump?jump=nextslide">
                  <a:snd r:embed="rId9" name="arrow.wav"/>
                </a:hlinkClick>
              </a:rPr>
              <a:t>Suivant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3629B8B5-B2C9-4DD8-8895-453CE56CBF32}"/>
              </a:ext>
            </a:extLst>
          </p:cNvPr>
          <p:cNvSpPr/>
          <p:nvPr/>
        </p:nvSpPr>
        <p:spPr>
          <a:xfrm>
            <a:off x="1569573" y="5173321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541CE08F-2E45-454F-8E9C-6052C0CF0366}"/>
              </a:ext>
            </a:extLst>
          </p:cNvPr>
          <p:cNvSpPr/>
          <p:nvPr/>
        </p:nvSpPr>
        <p:spPr>
          <a:xfrm>
            <a:off x="9760075" y="5069712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EF1168-3AF9-4509-9B36-FF34B2A6F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32" y="4941703"/>
            <a:ext cx="1565802" cy="1394748"/>
          </a:xfrm>
          <a:prstGeom prst="rect">
            <a:avLst/>
          </a:prstGeom>
        </p:spPr>
      </p:pic>
      <p:pic>
        <p:nvPicPr>
          <p:cNvPr id="14" name="Image 13">
            <a:hlinkClick r:id="" action="ppaction://noaction" highlightClick="1">
              <a:snd r:embed="rId11" name="clique sur le panneau de stop_converted.wav"/>
            </a:hlinkClick>
            <a:extLst>
              <a:ext uri="{FF2B5EF4-FFF2-40B4-BE49-F238E27FC236}">
                <a16:creationId xmlns:a16="http://schemas.microsoft.com/office/drawing/2014/main" id="{512740F9-235D-44D7-8F8A-9D157A0A3D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15" y="393540"/>
            <a:ext cx="1228301" cy="1228301"/>
          </a:xfrm>
          <a:prstGeom prst="rect">
            <a:avLst/>
          </a:prstGeom>
        </p:spPr>
      </p:pic>
      <p:pic>
        <p:nvPicPr>
          <p:cNvPr id="7" name="clique sur le panneau de stop">
            <a:hlinkClick r:id="" action="ppaction://media"/>
            <a:extLst>
              <a:ext uri="{FF2B5EF4-FFF2-40B4-BE49-F238E27FC236}">
                <a16:creationId xmlns:a16="http://schemas.microsoft.com/office/drawing/2014/main" id="{19E20244-3331-4C03-BC32-094C6856F6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83665" y="1066169"/>
            <a:ext cx="609600" cy="6096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569AB144-6A37-46F0-B69B-F2861784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re 3">
            <a:extLst>
              <a:ext uri="{FF2B5EF4-FFF2-40B4-BE49-F238E27FC236}">
                <a16:creationId xmlns:a16="http://schemas.microsoft.com/office/drawing/2014/main" id="{1C11434E-3972-4C86-8AAC-E7439CEC8C9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b="1"/>
              <a:t>Clique sur le panneau de Stop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5274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3" grpId="0" animBg="1"/>
      <p:bldP spid="3" grpId="1" animBg="1"/>
      <p:bldP spid="10" grpId="0" animBg="1"/>
      <p:bldP spid="10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98E2DFC8-3BB4-40EF-9586-A2864EE93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6" y="1985113"/>
            <a:ext cx="2372986" cy="3557044"/>
          </a:xfrm>
          <a:prstGeom prst="rect">
            <a:avLst/>
          </a:prstGeom>
        </p:spPr>
      </p:pic>
      <p:pic>
        <p:nvPicPr>
          <p:cNvPr id="11" name="Image 10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802BDA5E-B263-4C44-A380-B85CF1976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94" y="2058718"/>
            <a:ext cx="1939932" cy="3557045"/>
          </a:xfrm>
          <a:prstGeom prst="rect">
            <a:avLst/>
          </a:prstGeom>
        </p:spPr>
      </p:pic>
      <p:pic>
        <p:nvPicPr>
          <p:cNvPr id="13" name="Image 12">
            <a:hlinkClick r:id="" action="ppaction://noaction" highlightClick="1">
              <a:snd r:embed="rId7" name="bravooo_converted.wav"/>
            </a:hlinkClick>
            <a:extLst>
              <a:ext uri="{FF2B5EF4-FFF2-40B4-BE49-F238E27FC236}">
                <a16:creationId xmlns:a16="http://schemas.microsoft.com/office/drawing/2014/main" id="{2432909E-C0C0-4F9A-AE0F-E757BC0261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3" y="1985113"/>
            <a:ext cx="1735994" cy="3704256"/>
          </a:xfrm>
          <a:prstGeom prst="rect">
            <a:avLst/>
          </a:prstGeom>
        </p:spPr>
      </p:pic>
      <p:sp>
        <p:nvSpPr>
          <p:cNvPr id="6" name="Flèche : droite 5">
            <a:hlinkClick r:id="" action="ppaction://hlinkshowjump?jump=nextslide" highlightClick="1">
              <a:snd r:embed="rId9" name="arrow.wav"/>
            </a:hlinkClick>
            <a:extLst>
              <a:ext uri="{FF2B5EF4-FFF2-40B4-BE49-F238E27FC236}">
                <a16:creationId xmlns:a16="http://schemas.microsoft.com/office/drawing/2014/main" id="{BE2345E7-6596-4A09-80B5-D4BBBB7F6C1F}"/>
              </a:ext>
            </a:extLst>
          </p:cNvPr>
          <p:cNvSpPr/>
          <p:nvPr/>
        </p:nvSpPr>
        <p:spPr>
          <a:xfrm>
            <a:off x="7947502" y="5726575"/>
            <a:ext cx="1906859" cy="1025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hlinkClick r:id="" action="ppaction://hlinkshowjump?jump=nextslide">
                  <a:snd r:embed="rId9" name="arrow.wav"/>
                </a:hlinkClick>
              </a:rPr>
              <a:t>Suivant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Signe de multiplication 2">
            <a:extLst>
              <a:ext uri="{FF2B5EF4-FFF2-40B4-BE49-F238E27FC236}">
                <a16:creationId xmlns:a16="http://schemas.microsoft.com/office/drawing/2014/main" id="{3629B8B5-B2C9-4DD8-8895-453CE56CBF32}"/>
              </a:ext>
            </a:extLst>
          </p:cNvPr>
          <p:cNvSpPr/>
          <p:nvPr/>
        </p:nvSpPr>
        <p:spPr>
          <a:xfrm>
            <a:off x="1569573" y="5173321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igne de multiplication 9">
            <a:extLst>
              <a:ext uri="{FF2B5EF4-FFF2-40B4-BE49-F238E27FC236}">
                <a16:creationId xmlns:a16="http://schemas.microsoft.com/office/drawing/2014/main" id="{541CE08F-2E45-454F-8E9C-6052C0CF0366}"/>
              </a:ext>
            </a:extLst>
          </p:cNvPr>
          <p:cNvSpPr/>
          <p:nvPr/>
        </p:nvSpPr>
        <p:spPr>
          <a:xfrm>
            <a:off x="9760075" y="5069712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DEF1168-3AF9-4509-9B36-FF34B2A6F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63" y="4550654"/>
            <a:ext cx="1330976" cy="1185575"/>
          </a:xfrm>
          <a:prstGeom prst="rect">
            <a:avLst/>
          </a:prstGeom>
        </p:spPr>
      </p:pic>
      <p:pic>
        <p:nvPicPr>
          <p:cNvPr id="7" name="Image 6">
            <a:hlinkClick r:id="" action="ppaction://noaction" highlightClick="1">
              <a:snd r:embed="rId4" name="Non_converted.wav"/>
            </a:hlinkClick>
            <a:extLst>
              <a:ext uri="{FF2B5EF4-FFF2-40B4-BE49-F238E27FC236}">
                <a16:creationId xmlns:a16="http://schemas.microsoft.com/office/drawing/2014/main" id="{D414BB54-7F91-4B24-818E-63378B230A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01" y="1984131"/>
            <a:ext cx="2071688" cy="3557044"/>
          </a:xfrm>
          <a:prstGeom prst="rect">
            <a:avLst/>
          </a:prstGeom>
        </p:spPr>
      </p:pic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24CEA43D-0433-443D-9D00-D6D5EEAF9409}"/>
              </a:ext>
            </a:extLst>
          </p:cNvPr>
          <p:cNvSpPr/>
          <p:nvPr/>
        </p:nvSpPr>
        <p:spPr>
          <a:xfrm>
            <a:off x="4264330" y="5357739"/>
            <a:ext cx="1111170" cy="13947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hlinkClick r:id="" action="ppaction://noaction" highlightClick="1">
              <a:snd r:embed="rId12" name="clique sur le panneau de stop_converted.wav"/>
            </a:hlinkClick>
            <a:extLst>
              <a:ext uri="{FF2B5EF4-FFF2-40B4-BE49-F238E27FC236}">
                <a16:creationId xmlns:a16="http://schemas.microsoft.com/office/drawing/2014/main" id="{EF71BEC7-8C23-444E-B00F-931DBF815D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361" y="304800"/>
            <a:ext cx="1228301" cy="1228301"/>
          </a:xfrm>
          <a:prstGeom prst="rect">
            <a:avLst/>
          </a:prstGeom>
        </p:spPr>
      </p:pic>
      <p:pic>
        <p:nvPicPr>
          <p:cNvPr id="5" name="clique sur le panneau de stop">
            <a:hlinkClick r:id="" action="ppaction://media"/>
            <a:extLst>
              <a:ext uri="{FF2B5EF4-FFF2-40B4-BE49-F238E27FC236}">
                <a16:creationId xmlns:a16="http://schemas.microsoft.com/office/drawing/2014/main" id="{AB78BFE5-D47E-4726-AD6C-23865A0A7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86089" y="1081089"/>
            <a:ext cx="609600" cy="6096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F772CB88-5230-4727-BC51-08DE2B2C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9E2340EA-7D35-4F76-911E-606BD2410DE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b="1"/>
              <a:t>Clique sur le panneau de Stop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40565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3" grpId="0" animBg="1"/>
      <p:bldP spid="3" grpId="1" animBg="1"/>
      <p:bldP spid="10" grpId="0" animBg="1"/>
      <p:bldP spid="10" grpId="1" animBg="1"/>
      <p:bldP spid="14" grpId="0" animBg="1"/>
      <p:bldP spid="14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B2CC1-3B58-4268-8F9F-CE2E8A7C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noaction" highlightClick="1">
                  <a:snd r:embed="rId5" name="applause.wav"/>
                </a:hlinkClick>
              </a:rPr>
              <a:t>FIN</a:t>
            </a:r>
          </a:p>
        </p:txBody>
      </p:sp>
      <p:pic>
        <p:nvPicPr>
          <p:cNvPr id="4" name="Image 3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E2F9968B-B204-420E-B1BD-1AB6B65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33" y="1122363"/>
            <a:ext cx="4667534" cy="4613274"/>
          </a:xfrm>
          <a:prstGeom prst="rect">
            <a:avLst/>
          </a:prstGeom>
        </p:spPr>
      </p:pic>
      <p:sp>
        <p:nvSpPr>
          <p:cNvPr id="3" name="Ellipse 2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8B0E3B5-1DDD-45D8-959A-762EEBECF2D2}"/>
              </a:ext>
            </a:extLst>
          </p:cNvPr>
          <p:cNvSpPr/>
          <p:nvPr/>
        </p:nvSpPr>
        <p:spPr>
          <a:xfrm>
            <a:off x="1265274" y="1648047"/>
            <a:ext cx="489098" cy="467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0812">
            <a:hlinkClick r:id="" action="ppaction://media"/>
            <a:extLst>
              <a:ext uri="{FF2B5EF4-FFF2-40B4-BE49-F238E27FC236}">
                <a16:creationId xmlns:a16="http://schemas.microsoft.com/office/drawing/2014/main" id="{08677AB8-DC4B-47A7-86AB-00A31412F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0573" y="1272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48</Words>
  <Application>Microsoft Office PowerPoint</Application>
  <PresentationFormat>Grand écran</PresentationFormat>
  <Paragraphs>14</Paragraphs>
  <Slides>6</Slides>
  <Notes>1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Les panneaux de Signalisation</vt:lpstr>
      <vt:lpstr>Clique sur l’image et répète ce que tu entends</vt:lpstr>
      <vt:lpstr>Clique sur le panneau de Stop</vt:lpstr>
      <vt:lpstr>Présentation PowerPoint</vt:lpstr>
      <vt:lpstr>Présentation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panneaux de Signalisation</dc:title>
  <dc:creator>Yabsi yabsi</dc:creator>
  <cp:lastModifiedBy>user</cp:lastModifiedBy>
  <cp:revision>7</cp:revision>
  <dcterms:created xsi:type="dcterms:W3CDTF">2020-05-08T13:49:44Z</dcterms:created>
  <dcterms:modified xsi:type="dcterms:W3CDTF">2020-06-23T06:00:27Z</dcterms:modified>
</cp:coreProperties>
</file>