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6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OBPuTEvN6m/ehcrJ5IOug==" hashData="JloNVonWGGkOiat3OQf8w06vgycY9RI6locz50aSM+sbGoQ9qNhTia1VqofcJJ3u8c6LivBhYFSxYK0EhRF+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4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9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0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25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1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9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6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2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3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4055-118F-43DB-9C71-FF6254F547D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D556-2395-46C0-B70F-C05938F3D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1.MP3"/><Relationship Id="rId11" Type="http://schemas.openxmlformats.org/officeDocument/2006/relationships/image" Target="../media/image1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microsoft.com/office/2007/relationships/media" Target="../media/media3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NULL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microsoft.com/office/2007/relationships/media" Target="../media/media1.MP3"/><Relationship Id="rId10" Type="http://schemas.openxmlformats.org/officeDocument/2006/relationships/image" Target="../media/image1.png"/><Relationship Id="rId4" Type="http://schemas.microsoft.com/office/2007/relationships/media" Target="../media/media6.mp3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microsoft.com/office/2007/relationships/media" Target="../media/media8.m4a"/><Relationship Id="rId7" Type="http://schemas.microsoft.com/office/2007/relationships/media" Target="../media/media1.MP3"/><Relationship Id="rId12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4.MP3"/><Relationship Id="rId11" Type="http://schemas.openxmlformats.org/officeDocument/2006/relationships/audio" Target="../media/audio1.wav"/><Relationship Id="rId5" Type="http://schemas.openxmlformats.org/officeDocument/2006/relationships/audio" Target="NULL" TargetMode="External"/><Relationship Id="rId10" Type="http://schemas.openxmlformats.org/officeDocument/2006/relationships/image" Target="../media/image9.jpeg"/><Relationship Id="rId4" Type="http://schemas.openxmlformats.org/officeDocument/2006/relationships/audio" Target="../media/media8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audio" Target="../media/audio1.wav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jpeg"/><Relationship Id="rId5" Type="http://schemas.microsoft.com/office/2007/relationships/media" Target="../media/media9.mp3"/><Relationship Id="rId10" Type="http://schemas.openxmlformats.org/officeDocument/2006/relationships/image" Target="../media/image2.png"/><Relationship Id="rId4" Type="http://schemas.microsoft.com/office/2007/relationships/media" Target="../media/media3.mp3"/><Relationship Id="rId9" Type="http://schemas.openxmlformats.org/officeDocument/2006/relationships/image" Target="../media/image5.jpe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3" Type="http://schemas.openxmlformats.org/officeDocument/2006/relationships/audio" Target="NULL" TargetMode="External"/><Relationship Id="rId7" Type="http://schemas.microsoft.com/office/2007/relationships/media" Target="../media/media14.MP3"/><Relationship Id="rId12" Type="http://schemas.openxmlformats.org/officeDocument/2006/relationships/image" Target="../media/image1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13.mp3"/><Relationship Id="rId11" Type="http://schemas.openxmlformats.org/officeDocument/2006/relationships/image" Target="../media/image2.png"/><Relationship Id="rId5" Type="http://schemas.microsoft.com/office/2007/relationships/media" Target="../media/media12.mp3"/><Relationship Id="rId10" Type="http://schemas.openxmlformats.org/officeDocument/2006/relationships/image" Target="../media/image14.jpeg"/><Relationship Id="rId4" Type="http://schemas.microsoft.com/office/2007/relationships/media" Target="../media/media11.mp3"/><Relationship Id="rId9" Type="http://schemas.openxmlformats.org/officeDocument/2006/relationships/image" Target="../media/image5.jpe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3" Type="http://schemas.openxmlformats.org/officeDocument/2006/relationships/audio" Target="NULL" TargetMode="External"/><Relationship Id="rId7" Type="http://schemas.microsoft.com/office/2007/relationships/media" Target="../media/media16.mp3"/><Relationship Id="rId12" Type="http://schemas.openxmlformats.org/officeDocument/2006/relationships/image" Target="../media/image1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13.mp3"/><Relationship Id="rId11" Type="http://schemas.openxmlformats.org/officeDocument/2006/relationships/image" Target="../media/image2.png"/><Relationship Id="rId5" Type="http://schemas.microsoft.com/office/2007/relationships/media" Target="../media/media12.mp3"/><Relationship Id="rId10" Type="http://schemas.openxmlformats.org/officeDocument/2006/relationships/image" Target="../media/image16.jpg"/><Relationship Id="rId4" Type="http://schemas.microsoft.com/office/2007/relationships/media" Target="../media/media11.mp3"/><Relationship Id="rId9" Type="http://schemas.openxmlformats.org/officeDocument/2006/relationships/image" Target="../media/image5.jpe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3.mp3"/><Relationship Id="rId7" Type="http://schemas.openxmlformats.org/officeDocument/2006/relationships/image" Target="../media/image5.jpeg"/><Relationship Id="rId12" Type="http://schemas.openxmlformats.org/officeDocument/2006/relationships/image" Target="../media/image1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jpg"/><Relationship Id="rId5" Type="http://schemas.microsoft.com/office/2007/relationships/media" Target="../media/media17.mp3"/><Relationship Id="rId10" Type="http://schemas.openxmlformats.org/officeDocument/2006/relationships/audio" Target="../media/audio1.wav"/><Relationship Id="rId4" Type="http://schemas.microsoft.com/office/2007/relationships/media" Target="../media/media12.mp3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.png"/><Relationship Id="rId3" Type="http://schemas.microsoft.com/office/2007/relationships/media" Target="../media/media1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jp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microsoft.com/office/2007/relationships/media" Target="../media/media1.MP3"/><Relationship Id="rId11" Type="http://schemas.openxmlformats.org/officeDocument/2006/relationships/audio" Target="../media/audio1.wav"/><Relationship Id="rId5" Type="http://schemas.microsoft.com/office/2007/relationships/media" Target="../media/media18.mp3"/><Relationship Id="rId10" Type="http://schemas.openxmlformats.org/officeDocument/2006/relationships/image" Target="../media/image2.png"/><Relationship Id="rId4" Type="http://schemas.microsoft.com/office/2007/relationships/media" Target="../media/media12.mp3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30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latin typeface="Arial Black" panose="020B0A04020102020204" pitchFamily="34" charset="0"/>
              </a:rPr>
              <a:t>	Les </a:t>
            </a:r>
            <a:r>
              <a:rPr lang="fr-FR" sz="4800" b="1" dirty="0">
                <a:latin typeface="Arial Black" panose="020B0A04020102020204" pitchFamily="34" charset="0"/>
              </a:rPr>
              <a:t>périphériques de stockage et de </a:t>
            </a:r>
            <a:r>
              <a:rPr lang="fr-FR" sz="4800" b="1" dirty="0" smtClean="0">
                <a:latin typeface="Arial Black" panose="020B0A04020102020204" pitchFamily="34" charset="0"/>
              </a:rPr>
              <a:t>sortie : 	l’imprimante</a:t>
            </a:r>
            <a:r>
              <a:rPr lang="fr-FR" sz="4800" b="1" dirty="0">
                <a:latin typeface="Arial Black" panose="020B0A04020102020204" pitchFamily="34" charset="0"/>
              </a:rPr>
              <a:t>,  les écouteurs, le </a:t>
            </a:r>
            <a:r>
              <a:rPr lang="fr-FR" sz="4800" b="1" dirty="0" smtClean="0">
                <a:latin typeface="Arial Black" panose="020B0A04020102020204" pitchFamily="34" charset="0"/>
              </a:rPr>
              <a:t>haut-parleur</a:t>
            </a:r>
            <a:endParaRPr lang="fr-FR" sz="4800" b="1" dirty="0">
              <a:latin typeface="Arial Black" panose="020B0A04020102020204" pitchFamily="34" charset="0"/>
            </a:endParaRPr>
          </a:p>
        </p:txBody>
      </p:sp>
      <p:sp>
        <p:nvSpPr>
          <p:cNvPr id="3" name="Organigramme : Terminateur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842362" y="5185955"/>
            <a:ext cx="2729345" cy="429689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58698"/>
              </p:ext>
            </p:extLst>
          </p:nvPr>
        </p:nvGraphicFramePr>
        <p:xfrm>
          <a:off x="286697" y="365125"/>
          <a:ext cx="651477" cy="616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34917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166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5" name="Identification des objets TI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495" end="64288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113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2533" y="0"/>
            <a:ext cx="11529467" cy="13733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Une imprimante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12138" y="4978680"/>
            <a:ext cx="10053086" cy="83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L’imprimante permet de mettre sur papier ce que l’on a écrit dans l’ordinateur.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hlinkClick r:id="" action="ppaction://noaction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26" y="1840010"/>
            <a:ext cx="2438400" cy="2438400"/>
          </a:xfrm>
          <a:prstGeom prst="rect">
            <a:avLst/>
          </a:prstGeom>
        </p:spPr>
      </p:pic>
      <p:sp>
        <p:nvSpPr>
          <p:cNvPr id="9" name="Organigramme : Terminateur 8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4946481" y="6042339"/>
            <a:ext cx="2729345" cy="488857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pic>
        <p:nvPicPr>
          <p:cNvPr id="2" name="Image 1">
            <a:hlinkClick r:id="" action="ppaction://noaction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0" y="1550827"/>
            <a:ext cx="2321858" cy="3034414"/>
          </a:xfrm>
          <a:prstGeom prst="rect">
            <a:avLst/>
          </a:prstGeom>
        </p:spPr>
      </p:pic>
      <p:pic>
        <p:nvPicPr>
          <p:cNvPr id="3" name="l imprim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06588" y="4323745"/>
            <a:ext cx="609600" cy="609600"/>
          </a:xfrm>
          <a:prstGeom prst="rect">
            <a:avLst/>
          </a:prstGeom>
        </p:spPr>
      </p:pic>
      <p:pic>
        <p:nvPicPr>
          <p:cNvPr id="4" name="micr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81" y="2052870"/>
            <a:ext cx="1053458" cy="1053458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90540"/>
              </p:ext>
            </p:extLst>
          </p:nvPr>
        </p:nvGraphicFramePr>
        <p:xfrm>
          <a:off x="11056" y="0"/>
          <a:ext cx="651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34917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11" name="Une imprimant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632" end="6937.87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Sons rectifié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169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dentification des objets TI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170449" end="52199.3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1">
                                          <p:stCondLst>
                                            <p:cond delay="24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1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1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1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78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9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2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878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6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6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688" y="0"/>
            <a:ext cx="11523312" cy="136754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Des écouteurs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194989"/>
            <a:ext cx="10515600" cy="4769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Les écouteurs permettent d’écouter les sons en silence sans déranger ses voisins.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" y="1881180"/>
            <a:ext cx="2540000" cy="21648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33505"/>
            <a:ext cx="3417520" cy="2276594"/>
          </a:xfrm>
          <a:prstGeom prst="rect">
            <a:avLst/>
          </a:prstGeom>
        </p:spPr>
      </p:pic>
      <p:sp>
        <p:nvSpPr>
          <p:cNvPr id="7" name="Organigramme : Terminateur 6">
            <a:hlinkClick r:id="" action="ppaction://hlinkshowjump?jump=nextslide" highlightClick="1">
              <a:snd r:embed="rId9" name="click.wav"/>
            </a:hlinkClick>
          </p:cNvPr>
          <p:cNvSpPr/>
          <p:nvPr/>
        </p:nvSpPr>
        <p:spPr>
          <a:xfrm>
            <a:off x="4686471" y="6035040"/>
            <a:ext cx="2729345" cy="527771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pic>
        <p:nvPicPr>
          <p:cNvPr id="8" name="les ecouteurs pe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02165" y="3021297"/>
            <a:ext cx="609600" cy="609600"/>
          </a:xfrm>
          <a:prstGeom prst="rect">
            <a:avLst/>
          </a:prstGeom>
        </p:spPr>
      </p:pic>
      <p:pic>
        <p:nvPicPr>
          <p:cNvPr id="9" name="Micr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86" y="1730672"/>
            <a:ext cx="1040431" cy="1040431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79066"/>
              </p:ext>
            </p:extLst>
          </p:nvPr>
        </p:nvGraphicFramePr>
        <p:xfrm>
          <a:off x="17211" y="0"/>
          <a:ext cx="651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34917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11" name="Des écouteur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049" end="8000.306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dentification des objets TI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83098" end="38988.3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48224" y="4254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6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8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66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521" y="0"/>
            <a:ext cx="11568479" cy="153952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Des haut-parleurs, un haut-parleur 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4984031"/>
            <a:ext cx="10515600" cy="60580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haut-parleurs permettent d’écouter les sons à haute voix.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63" y="1739513"/>
            <a:ext cx="3224890" cy="2769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1" y="1970035"/>
            <a:ext cx="2262050" cy="1696537"/>
          </a:xfrm>
          <a:prstGeom prst="rect">
            <a:avLst/>
          </a:prstGeom>
        </p:spPr>
      </p:pic>
      <p:sp>
        <p:nvSpPr>
          <p:cNvPr id="7" name="Organigramme : Terminateur 6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4629137" y="5669280"/>
            <a:ext cx="2729345" cy="507683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pic>
        <p:nvPicPr>
          <p:cNvPr id="8" name="des H-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les H-P permette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20761" y="4393675"/>
            <a:ext cx="705568" cy="705568"/>
          </a:xfrm>
          <a:prstGeom prst="rect">
            <a:avLst/>
          </a:prstGeom>
        </p:spPr>
      </p:pic>
      <p:pic>
        <p:nvPicPr>
          <p:cNvPr id="6" name="micr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35" y="2076564"/>
            <a:ext cx="982065" cy="982065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58967"/>
              </p:ext>
            </p:extLst>
          </p:nvPr>
        </p:nvGraphicFramePr>
        <p:xfrm>
          <a:off x="-27956" y="0"/>
          <a:ext cx="651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34917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11" name="Sons rectifié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52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dentification des objets TIC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196298" end="29082.3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16699" y="429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5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16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809" y="1135"/>
            <a:ext cx="11543191" cy="13375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>
                <a:latin typeface="Arial Black" panose="020B0A04020102020204" pitchFamily="34" charset="0"/>
              </a:rPr>
              <a:t>Clique sur </a:t>
            </a:r>
            <a:r>
              <a:rPr lang="fr-FR" dirty="0" smtClean="0">
                <a:latin typeface="Arial Black" panose="020B0A04020102020204" pitchFamily="34" charset="0"/>
              </a:rPr>
              <a:t>l’objet </a:t>
            </a:r>
            <a:r>
              <a:rPr lang="fr-FR" dirty="0">
                <a:latin typeface="Arial Black" panose="020B0A04020102020204" pitchFamily="34" charset="0"/>
              </a:rPr>
              <a:t>pour connaitre son nom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2" y="1502230"/>
            <a:ext cx="2128756" cy="182833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77" y="1806799"/>
            <a:ext cx="1219200" cy="1219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89" y="1547585"/>
            <a:ext cx="1916611" cy="19166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4" y="3815452"/>
            <a:ext cx="2438400" cy="21884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92" y="3870270"/>
            <a:ext cx="2666204" cy="17761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64" y="3894266"/>
            <a:ext cx="2485522" cy="1864141"/>
          </a:xfrm>
          <a:prstGeom prst="rect">
            <a:avLst/>
          </a:prstGeom>
        </p:spPr>
      </p:pic>
      <p:sp>
        <p:nvSpPr>
          <p:cNvPr id="17" name="Organigramme : Terminateur 16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4610028" y="6292616"/>
            <a:ext cx="3114531" cy="507683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267692" y="3034246"/>
            <a:ext cx="1945159" cy="54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 smtClean="0"/>
              <a:t>haut-parleurs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8425988" y="6018855"/>
            <a:ext cx="2825505" cy="33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haut-parleur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5182214" y="3278776"/>
            <a:ext cx="2466864" cy="464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imprimante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8499010" y="3295223"/>
            <a:ext cx="2715209" cy="468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écouteurs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858762" y="5935124"/>
            <a:ext cx="2960441" cy="42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imprimante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904096" y="5705972"/>
            <a:ext cx="2744982" cy="406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écouteurs</a:t>
            </a:r>
            <a:endParaRPr lang="fr-FR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48404"/>
              </p:ext>
            </p:extLst>
          </p:nvPr>
        </p:nvGraphicFramePr>
        <p:xfrm>
          <a:off x="-17327" y="0"/>
          <a:ext cx="64015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23595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26" name="Identification des objets TI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1778" end="24731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16097" y="1428273"/>
            <a:ext cx="609600" cy="609600"/>
          </a:xfrm>
          <a:prstGeom prst="rect">
            <a:avLst/>
          </a:prstGeom>
        </p:spPr>
      </p:pic>
      <p:pic>
        <p:nvPicPr>
          <p:cNvPr id="24" name="Des écouteu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440" end="8520.30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7" name="Une imprimant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028" end="7463.87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8" name="Un haut parleu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015" end="6791.387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9" name="Identification des objets TI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131" end="17569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6119" y="2764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87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9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83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9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9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9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9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9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477" y="0"/>
            <a:ext cx="11540523" cy="14184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Clique sur une imprimante</a:t>
            </a:r>
            <a:endParaRPr lang="fr-FR" b="1" dirty="0">
              <a:latin typeface="Arial Black" panose="020B0A04020102020204" pitchFamily="34" charset="0"/>
            </a:endParaRPr>
          </a:p>
        </p:txBody>
      </p:sp>
      <p:pic>
        <p:nvPicPr>
          <p:cNvPr id="4" name="des ecouteurs1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6" y="2010264"/>
            <a:ext cx="2503384" cy="2503384"/>
          </a:xfrm>
        </p:spPr>
      </p:pic>
      <p:pic>
        <p:nvPicPr>
          <p:cNvPr id="5" name="Haut-parleur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54" y="2441276"/>
            <a:ext cx="2612572" cy="1959428"/>
          </a:xfrm>
          <a:prstGeom prst="rect">
            <a:avLst/>
          </a:prstGeom>
        </p:spPr>
      </p:pic>
      <p:pic>
        <p:nvPicPr>
          <p:cNvPr id="6" name="Imprimante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11" y="2114704"/>
            <a:ext cx="2436654" cy="2436654"/>
          </a:xfrm>
          <a:prstGeom prst="rect">
            <a:avLst/>
          </a:prstGeom>
        </p:spPr>
      </p:pic>
      <p:pic>
        <p:nvPicPr>
          <p:cNvPr id="9" name="vra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06" y="4532686"/>
            <a:ext cx="929423" cy="929423"/>
          </a:xfrm>
          <a:prstGeom prst="rect">
            <a:avLst/>
          </a:prstGeom>
        </p:spPr>
      </p:pic>
      <p:sp>
        <p:nvSpPr>
          <p:cNvPr id="10" name="Organigramme : Terminateur 9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4739154" y="5917296"/>
            <a:ext cx="2729345" cy="513377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sp>
        <p:nvSpPr>
          <p:cNvPr id="11" name="Multiplication 10"/>
          <p:cNvSpPr/>
          <p:nvPr/>
        </p:nvSpPr>
        <p:spPr>
          <a:xfrm>
            <a:off x="5245007" y="4727276"/>
            <a:ext cx="1259701" cy="5982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1237442" y="4658945"/>
            <a:ext cx="1235594" cy="64775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Clique imprim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20448" y="5306702"/>
            <a:ext cx="609600" cy="609600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1317"/>
              </p:ext>
            </p:extLst>
          </p:nvPr>
        </p:nvGraphicFramePr>
        <p:xfrm>
          <a:off x="0" y="0"/>
          <a:ext cx="6514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34917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pic>
        <p:nvPicPr>
          <p:cNvPr id="17" name="Clique imprim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34873" y="2258720"/>
            <a:ext cx="609600" cy="609600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4925951" y="5228081"/>
            <a:ext cx="2425775" cy="689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</a:t>
            </a:r>
            <a:endParaRPr lang="fr-FR" dirty="0"/>
          </a:p>
        </p:txBody>
      </p:sp>
      <p:pic>
        <p:nvPicPr>
          <p:cNvPr id="3" name="Bravo!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36" end="8696.816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54197" y="4156306"/>
            <a:ext cx="609600" cy="609600"/>
          </a:xfrm>
          <a:prstGeom prst="rect">
            <a:avLst/>
          </a:prstGeom>
        </p:spPr>
      </p:pic>
      <p:pic>
        <p:nvPicPr>
          <p:cNvPr id="8" name="NON;NON!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769" end="7064.06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Recommenc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6704" end="8022.448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54197" y="2775268"/>
            <a:ext cx="609600" cy="609600"/>
          </a:xfrm>
          <a:prstGeom prst="rect">
            <a:avLst/>
          </a:prstGeom>
        </p:spPr>
      </p:pic>
      <p:pic>
        <p:nvPicPr>
          <p:cNvPr id="16" name="Clique sur une imprimant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10360" end="7356.530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30968" y="4246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6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7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766" y="6589"/>
            <a:ext cx="11521234" cy="121282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Clique sur des écouteurs</a:t>
            </a:r>
            <a:endParaRPr lang="fr-FR" b="1" dirty="0"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8" y="2010264"/>
            <a:ext cx="2503384" cy="250338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2076994"/>
            <a:ext cx="2612572" cy="26125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6" y="2076994"/>
            <a:ext cx="2436654" cy="24366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63" y="4375076"/>
            <a:ext cx="929423" cy="929423"/>
          </a:xfrm>
          <a:prstGeom prst="rect">
            <a:avLst/>
          </a:prstGeom>
        </p:spPr>
      </p:pic>
      <p:sp>
        <p:nvSpPr>
          <p:cNvPr id="10" name="Organigramme : Terminateur 9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4749277" y="6088770"/>
            <a:ext cx="2729345" cy="513377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sp>
        <p:nvSpPr>
          <p:cNvPr id="11" name="Multiplication 10"/>
          <p:cNvSpPr/>
          <p:nvPr/>
        </p:nvSpPr>
        <p:spPr>
          <a:xfrm>
            <a:off x="5607300" y="4375077"/>
            <a:ext cx="966652" cy="6665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9881619" y="4375076"/>
            <a:ext cx="956710" cy="8470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79851"/>
              </p:ext>
            </p:extLst>
          </p:nvPr>
        </p:nvGraphicFramePr>
        <p:xfrm>
          <a:off x="2" y="0"/>
          <a:ext cx="67076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54204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sp>
        <p:nvSpPr>
          <p:cNvPr id="16" name="Flèche gauche 15"/>
          <p:cNvSpPr/>
          <p:nvPr/>
        </p:nvSpPr>
        <p:spPr>
          <a:xfrm>
            <a:off x="4925951" y="5228081"/>
            <a:ext cx="2425775" cy="689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</a:t>
            </a:r>
            <a:endParaRPr lang="fr-FR" dirty="0"/>
          </a:p>
        </p:txBody>
      </p:sp>
      <p:pic>
        <p:nvPicPr>
          <p:cNvPr id="18" name="clique écoute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15324" y="5735858"/>
            <a:ext cx="609600" cy="609600"/>
          </a:xfrm>
          <a:prstGeom prst="rect">
            <a:avLst/>
          </a:prstGeom>
        </p:spPr>
      </p:pic>
      <p:pic>
        <p:nvPicPr>
          <p:cNvPr id="14" name="Bravo!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36" end="8696.816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NON;NON!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415" end="7037.06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Recommenc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6916" end="8029.448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85964" y="4474768"/>
            <a:ext cx="609600" cy="609600"/>
          </a:xfrm>
          <a:prstGeom prst="rect">
            <a:avLst/>
          </a:prstGeom>
        </p:spPr>
      </p:pic>
      <p:pic>
        <p:nvPicPr>
          <p:cNvPr id="15" name="Clique sur des écouteur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7195" end="7466.448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6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28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8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81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2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81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81"/>
                            </p:stCondLst>
                            <p:childTnLst>
                              <p:par>
                                <p:cTn id="9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0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5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1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2" animBg="1"/>
      <p:bldP spid="1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192" y="14344"/>
            <a:ext cx="11512808" cy="12208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Clique sur un haut-parleur</a:t>
            </a:r>
            <a:endParaRPr lang="fr-FR" b="1" dirty="0"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1748246"/>
            <a:ext cx="2724331" cy="272433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94" y="2136447"/>
            <a:ext cx="2941320" cy="22059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60" y="1900153"/>
            <a:ext cx="2657601" cy="2657601"/>
          </a:xfrm>
          <a:prstGeom prst="rect">
            <a:avLst/>
          </a:prstGeom>
        </p:spPr>
      </p:pic>
      <p:sp>
        <p:nvSpPr>
          <p:cNvPr id="10" name="Organigramme : Terminateur 9">
            <a:hlinkClick r:id="" action="ppaction://hlinkshowjump?jump=nextslide" highlightClick="1">
              <a:snd r:embed="rId10" name="click.wav"/>
            </a:hlinkClick>
          </p:cNvPr>
          <p:cNvSpPr/>
          <p:nvPr/>
        </p:nvSpPr>
        <p:spPr>
          <a:xfrm>
            <a:off x="4442681" y="5833573"/>
            <a:ext cx="3648896" cy="504608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Suivant</a:t>
            </a:r>
            <a:endParaRPr lang="fr-FR" dirty="0"/>
          </a:p>
        </p:txBody>
      </p:sp>
      <p:sp>
        <p:nvSpPr>
          <p:cNvPr id="11" name="Multiplication 10"/>
          <p:cNvSpPr/>
          <p:nvPr/>
        </p:nvSpPr>
        <p:spPr>
          <a:xfrm>
            <a:off x="1892291" y="4496273"/>
            <a:ext cx="757646" cy="6139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10086430" y="4515142"/>
            <a:ext cx="940525" cy="6139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81" y="4340269"/>
            <a:ext cx="1165588" cy="768612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29770"/>
              </p:ext>
            </p:extLst>
          </p:nvPr>
        </p:nvGraphicFramePr>
        <p:xfrm>
          <a:off x="3" y="0"/>
          <a:ext cx="67918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62629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sp>
        <p:nvSpPr>
          <p:cNvPr id="17" name="Flèche gauche 16"/>
          <p:cNvSpPr/>
          <p:nvPr/>
        </p:nvSpPr>
        <p:spPr>
          <a:xfrm>
            <a:off x="4996285" y="5083224"/>
            <a:ext cx="2425775" cy="689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</a:t>
            </a:r>
            <a:endParaRPr lang="fr-FR" dirty="0"/>
          </a:p>
        </p:txBody>
      </p:sp>
      <p:pic>
        <p:nvPicPr>
          <p:cNvPr id="15" name="Bravo!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6" end="8696.816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Recomme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916" end="8029.448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64734" y="3613689"/>
            <a:ext cx="609600" cy="609600"/>
          </a:xfrm>
          <a:prstGeom prst="rect">
            <a:avLst/>
          </a:prstGeom>
        </p:spPr>
      </p:pic>
      <p:pic>
        <p:nvPicPr>
          <p:cNvPr id="18" name="NON;NON!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415" end="7037.061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79995" y="2934641"/>
            <a:ext cx="609600" cy="609600"/>
          </a:xfrm>
          <a:prstGeom prst="rect">
            <a:avLst/>
          </a:prstGeom>
        </p:spPr>
      </p:pic>
      <p:pic>
        <p:nvPicPr>
          <p:cNvPr id="7" name="Clique sur un haut parleu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5341" end="10382.142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23378" y="3847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81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81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81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81"/>
                            </p:stCondLst>
                            <p:childTnLst>
                              <p:par>
                                <p:cTn id="6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8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8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8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8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192" y="14344"/>
            <a:ext cx="11512808" cy="12208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latin typeface="Arial Black" panose="020B0A04020102020204" pitchFamily="34" charset="0"/>
              </a:rPr>
              <a:t>Clique sur les haut-parleurs</a:t>
            </a:r>
            <a:endParaRPr lang="fr-FR" b="1" dirty="0">
              <a:latin typeface="Arial Black" panose="020B0A040201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1748246"/>
            <a:ext cx="2724331" cy="272433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94" y="1768782"/>
            <a:ext cx="2941320" cy="2941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60" y="1900153"/>
            <a:ext cx="2657601" cy="2657601"/>
          </a:xfrm>
          <a:prstGeom prst="rect">
            <a:avLst/>
          </a:prstGeom>
        </p:spPr>
      </p:pic>
      <p:sp>
        <p:nvSpPr>
          <p:cNvPr id="10" name="Organigramme : Terminateur 9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4442681" y="5833573"/>
            <a:ext cx="3648896" cy="504608"/>
          </a:xfrm>
          <a:prstGeom prst="flowChartTermina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FIN</a:t>
            </a:r>
            <a:endParaRPr lang="fr-FR" dirty="0"/>
          </a:p>
        </p:txBody>
      </p:sp>
      <p:sp>
        <p:nvSpPr>
          <p:cNvPr id="11" name="Multiplication 10"/>
          <p:cNvSpPr/>
          <p:nvPr/>
        </p:nvSpPr>
        <p:spPr>
          <a:xfrm>
            <a:off x="1892291" y="4496273"/>
            <a:ext cx="757646" cy="6139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10086430" y="4515142"/>
            <a:ext cx="940525" cy="6139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81" y="4340269"/>
            <a:ext cx="1165588" cy="768612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29770"/>
              </p:ext>
            </p:extLst>
          </p:nvPr>
        </p:nvGraphicFramePr>
        <p:xfrm>
          <a:off x="3" y="0"/>
          <a:ext cx="67918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8668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921454"/>
                    </a:ext>
                  </a:extLst>
                </a:gridCol>
                <a:gridCol w="262629">
                  <a:extLst>
                    <a:ext uri="{9D8B030D-6E8A-4147-A177-3AD203B41FA5}">
                      <a16:colId xmlns:a16="http://schemas.microsoft.com/office/drawing/2014/main" val="58862052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7099"/>
                  </a:ext>
                </a:extLst>
              </a:tr>
            </a:tbl>
          </a:graphicData>
        </a:graphic>
      </p:graphicFrame>
      <p:sp>
        <p:nvSpPr>
          <p:cNvPr id="17" name="Flèche gauche 16"/>
          <p:cNvSpPr/>
          <p:nvPr/>
        </p:nvSpPr>
        <p:spPr>
          <a:xfrm>
            <a:off x="4996285" y="5083224"/>
            <a:ext cx="2425775" cy="6892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Recommence</a:t>
            </a:r>
            <a:endParaRPr lang="fr-FR" dirty="0"/>
          </a:p>
        </p:txBody>
      </p:sp>
      <p:pic>
        <p:nvPicPr>
          <p:cNvPr id="15" name="Bravo!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6" end="8696.816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Recomme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916" end="8029.448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85964" y="4474768"/>
            <a:ext cx="609600" cy="609600"/>
          </a:xfrm>
          <a:prstGeom prst="rect">
            <a:avLst/>
          </a:prstGeom>
        </p:spPr>
      </p:pic>
      <p:pic>
        <p:nvPicPr>
          <p:cNvPr id="18" name="NON;NON!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415" end="7037.061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53336" y="2717951"/>
            <a:ext cx="609600" cy="609600"/>
          </a:xfrm>
          <a:prstGeom prst="rect">
            <a:avLst/>
          </a:prstGeom>
        </p:spPr>
      </p:pic>
      <p:pic>
        <p:nvPicPr>
          <p:cNvPr id="7" name="EXcellent!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5273" end="8416.87750000000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30414" y="2667000"/>
            <a:ext cx="609600" cy="609600"/>
          </a:xfrm>
          <a:prstGeom prst="rect">
            <a:avLst/>
          </a:prstGeom>
        </p:spPr>
      </p:pic>
      <p:pic>
        <p:nvPicPr>
          <p:cNvPr id="8" name="Identification des objets TI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2816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45932" y="1794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81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81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28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2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8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81"/>
                            </p:stCondLst>
                            <p:childTnLst>
                              <p:par>
                                <p:cTn id="61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7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7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7" grpId="3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Grand écran</PresentationFormat>
  <Paragraphs>31</Paragraphs>
  <Slides>9</Slides>
  <Notes>0</Notes>
  <HiddenSlides>0</HiddenSlides>
  <MMClips>37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 Les périphériques de stockage et de sortie :  l’imprimante,  les écouteurs, le haut-parleur</vt:lpstr>
      <vt:lpstr>Une imprimante</vt:lpstr>
      <vt:lpstr>Des écouteurs</vt:lpstr>
      <vt:lpstr>Des haut-parleurs, un haut-parleur </vt:lpstr>
      <vt:lpstr>Clique sur l’objet pour connaitre son nom</vt:lpstr>
      <vt:lpstr>Clique sur une imprimante</vt:lpstr>
      <vt:lpstr>Clique sur des écouteurs</vt:lpstr>
      <vt:lpstr>Clique sur un haut-parleur</vt:lpstr>
      <vt:lpstr>Clique sur les haut-parleurs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périphériques de stockage et de sortie :l’imprimante,  les écouteurs, le  haut-parleur</dc:title>
  <dc:creator/>
  <cp:lastModifiedBy/>
  <cp:revision>147</cp:revision>
  <dcterms:created xsi:type="dcterms:W3CDTF">2019-12-12T10:06:34Z</dcterms:created>
  <dcterms:modified xsi:type="dcterms:W3CDTF">2020-02-11T09:59:59Z</dcterms:modified>
</cp:coreProperties>
</file>